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DBD2D-405B-4B85-B386-4559A1FBE0E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A726-8A4E-4796-BC45-81EC5063A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qja e p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7834" y="0"/>
            <a:ext cx="9680434" cy="700712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qja e dy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207" y="0"/>
            <a:ext cx="94744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qja e tre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525000" cy="689461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qja e kate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48800" cy="6839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qja 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680434" cy="700712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20</cp:revision>
  <dcterms:created xsi:type="dcterms:W3CDTF">2024-04-08T17:14:36Z</dcterms:created>
  <dcterms:modified xsi:type="dcterms:W3CDTF">2024-04-09T09:07:37Z</dcterms:modified>
</cp:coreProperties>
</file>